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2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6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8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7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8537-7315-43A0-927F-40498888E74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E288-C175-4892-A0B3-E7A857A1C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2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 Science Tools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Humane Twitch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890712"/>
            <a:ext cx="5715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7744-A6A6-454E-B492-F204C472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IV administration</a:t>
            </a:r>
          </a:p>
        </p:txBody>
      </p:sp>
      <p:pic>
        <p:nvPicPr>
          <p:cNvPr id="15362" name="Picture 2" descr="Image result for iv administration veterinary&quot;">
            <a:extLst>
              <a:ext uri="{FF2B5EF4-FFF2-40B4-BE49-F238E27FC236}">
                <a16:creationId xmlns:a16="http://schemas.microsoft.com/office/drawing/2014/main" id="{7637DF4E-0649-4E53-9F06-47C80929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3" y="1500673"/>
            <a:ext cx="5170714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0426-0314-46C9-ABC7-D79F6E85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Laryngoscopes</a:t>
            </a:r>
          </a:p>
        </p:txBody>
      </p:sp>
      <p:pic>
        <p:nvPicPr>
          <p:cNvPr id="16386" name="Picture 2" descr="Image result for laryngoscopes veterinary&quot;">
            <a:extLst>
              <a:ext uri="{FF2B5EF4-FFF2-40B4-BE49-F238E27FC236}">
                <a16:creationId xmlns:a16="http://schemas.microsoft.com/office/drawing/2014/main" id="{099DB62A-08EB-4AFE-A893-7C047301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21" y="1514475"/>
            <a:ext cx="4774358" cy="47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290C-8A61-40C9-85ED-CA33B382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Needle holder- Mayo-</a:t>
            </a:r>
            <a:r>
              <a:rPr lang="en-US" b="1" dirty="0" err="1"/>
              <a:t>Hegar</a:t>
            </a:r>
            <a:endParaRPr lang="en-US" b="1" dirty="0"/>
          </a:p>
        </p:txBody>
      </p:sp>
      <p:pic>
        <p:nvPicPr>
          <p:cNvPr id="17410" name="Picture 2" descr="Image result for needle holder mayo hegar&quot;">
            <a:extLst>
              <a:ext uri="{FF2B5EF4-FFF2-40B4-BE49-F238E27FC236}">
                <a16:creationId xmlns:a16="http://schemas.microsoft.com/office/drawing/2014/main" id="{D2A73383-7CE9-4D37-A6C6-16C79721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78" y="1489140"/>
            <a:ext cx="5003735" cy="50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290C-8A61-40C9-85ED-CA33B382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Needle holder – Olsen-</a:t>
            </a:r>
            <a:r>
              <a:rPr lang="en-US" b="1" dirty="0" err="1"/>
              <a:t>Hegar</a:t>
            </a:r>
            <a:r>
              <a:rPr lang="en-US" b="1" dirty="0"/>
              <a:t> </a:t>
            </a:r>
          </a:p>
        </p:txBody>
      </p:sp>
      <p:pic>
        <p:nvPicPr>
          <p:cNvPr id="18434" name="Picture 2" descr="Image result for needle holder olsen-hegar&quot;">
            <a:extLst>
              <a:ext uri="{FF2B5EF4-FFF2-40B4-BE49-F238E27FC236}">
                <a16:creationId xmlns:a16="http://schemas.microsoft.com/office/drawing/2014/main" id="{A9464F36-9674-4C7C-8613-B513846C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06" y="1690688"/>
            <a:ext cx="7636318" cy="44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Obstetrical chain and handle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85" y="2010081"/>
            <a:ext cx="5432630" cy="36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6CCA-5481-46F8-9DC1-1179E6D5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Opthalmoscope</a:t>
            </a:r>
            <a:endParaRPr lang="en-US" b="1" dirty="0"/>
          </a:p>
        </p:txBody>
      </p:sp>
      <p:pic>
        <p:nvPicPr>
          <p:cNvPr id="19458" name="Picture 2" descr="Image result for ophthalmoscope&quot;">
            <a:extLst>
              <a:ext uri="{FF2B5EF4-FFF2-40B4-BE49-F238E27FC236}">
                <a16:creationId xmlns:a16="http://schemas.microsoft.com/office/drawing/2014/main" id="{2AA76E9D-2B27-4D7B-9770-0E55B3DA7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89" y="1359483"/>
            <a:ext cx="5133392" cy="513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C61F-8ABD-49E6-8D70-45C9FC10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Otoscope</a:t>
            </a:r>
          </a:p>
        </p:txBody>
      </p:sp>
      <p:pic>
        <p:nvPicPr>
          <p:cNvPr id="20482" name="Picture 2" descr="Image result for otoscope&quot;">
            <a:extLst>
              <a:ext uri="{FF2B5EF4-FFF2-40B4-BE49-F238E27FC236}">
                <a16:creationId xmlns:a16="http://schemas.microsoft.com/office/drawing/2014/main" id="{AAB82FCD-5BB4-4AA9-BC98-763CA44C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88" y="1690688"/>
            <a:ext cx="4583760" cy="45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Pig tooth nippers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2" y="2025445"/>
            <a:ext cx="4454935" cy="37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Radiology Personal Protective Equipment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1690688"/>
            <a:ext cx="48387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73-48A0-4426-81B5-57BF4702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Forceps – Rat </a:t>
            </a:r>
            <a:r>
              <a:rPr lang="en-US" b="1" dirty="0"/>
              <a:t>tooth</a:t>
            </a:r>
            <a:r>
              <a:rPr lang="en-US" b="1" dirty="0">
                <a:solidFill>
                  <a:schemeClr val="bg1"/>
                </a:solidFill>
              </a:rPr>
              <a:t> thumb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DF609F-DB97-410D-A223-6DEE20689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7" y="2205831"/>
            <a:ext cx="40481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9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Rumen Magnet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927" y="1690688"/>
            <a:ext cx="4578145" cy="45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Scalpel Blade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10" y="2168166"/>
            <a:ext cx="4064380" cy="3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Scalpel Handle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11" y="2211028"/>
            <a:ext cx="3597377" cy="35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Scissors- Bandage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9068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Scissors- Lister bandage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690688"/>
            <a:ext cx="93345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F8D7-587E-441F-8D7A-2A0DB724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Scissors- Littauer suture removal </a:t>
            </a:r>
          </a:p>
        </p:txBody>
      </p:sp>
      <p:pic>
        <p:nvPicPr>
          <p:cNvPr id="21506" name="Picture 2" descr="Image result for littauer suture removal scissors&quot;">
            <a:extLst>
              <a:ext uri="{FF2B5EF4-FFF2-40B4-BE49-F238E27FC236}">
                <a16:creationId xmlns:a16="http://schemas.microsoft.com/office/drawing/2014/main" id="{567AF110-7B5D-495A-ADB4-31CF7C8D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87" y="1541430"/>
            <a:ext cx="5021425" cy="50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F8D7-587E-441F-8D7A-2A0DB724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Scissors- Mayo dissecting</a:t>
            </a:r>
          </a:p>
        </p:txBody>
      </p:sp>
      <p:pic>
        <p:nvPicPr>
          <p:cNvPr id="22530" name="Picture 2" descr="Image result for scissors mayo dissecting&quot;">
            <a:extLst>
              <a:ext uri="{FF2B5EF4-FFF2-40B4-BE49-F238E27FC236}">
                <a16:creationId xmlns:a16="http://schemas.microsoft.com/office/drawing/2014/main" id="{E225AF69-9454-471E-8EF4-DB4B3897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88" y="1690688"/>
            <a:ext cx="7510365" cy="43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F8D7-587E-441F-8D7A-2A0DB724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Scissors- Metzenbaum dissecting</a:t>
            </a:r>
          </a:p>
        </p:txBody>
      </p:sp>
      <p:pic>
        <p:nvPicPr>
          <p:cNvPr id="23554" name="Picture 2" descr="Image result for metzenbaum dissecting scissors&quot;">
            <a:extLst>
              <a:ext uri="{FF2B5EF4-FFF2-40B4-BE49-F238E27FC236}">
                <a16:creationId xmlns:a16="http://schemas.microsoft.com/office/drawing/2014/main" id="{92128EB0-B068-4253-B79D-C021B61E0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21" y="1412940"/>
            <a:ext cx="523875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Basket Muzzle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2505869"/>
            <a:ext cx="3429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Silver nitrate sticks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89" y="1690688"/>
            <a:ext cx="4719022" cy="47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8ADF-92C8-42E5-A926-78BB82A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Mouth gag speculum (small)</a:t>
            </a:r>
          </a:p>
        </p:txBody>
      </p:sp>
      <p:pic>
        <p:nvPicPr>
          <p:cNvPr id="12290" name="Picture 2" descr="Image result for mouth gag speculum small animal&quot;">
            <a:extLst>
              <a:ext uri="{FF2B5EF4-FFF2-40B4-BE49-F238E27FC236}">
                <a16:creationId xmlns:a16="http://schemas.microsoft.com/office/drawing/2014/main" id="{E0B9F4C5-4235-4729-8B17-7EA126DE9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9015" y="1825625"/>
            <a:ext cx="43139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CB8F-B8C9-48D3-8160-611969E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Small animal oxygen cage</a:t>
            </a:r>
          </a:p>
        </p:txBody>
      </p:sp>
      <p:pic>
        <p:nvPicPr>
          <p:cNvPr id="24578" name="Picture 2" descr="Image result for small animal oxygen cage veterinary&quot;">
            <a:extLst>
              <a:ext uri="{FF2B5EF4-FFF2-40B4-BE49-F238E27FC236}">
                <a16:creationId xmlns:a16="http://schemas.microsoft.com/office/drawing/2014/main" id="{36F752F5-0A7A-4D36-8414-61A1F83D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76" y="1521793"/>
            <a:ext cx="5924647" cy="47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227E-F892-43C5-B141-3DEEFB8C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Snook ovariohysterectomy hook</a:t>
            </a:r>
          </a:p>
        </p:txBody>
      </p:sp>
      <p:pic>
        <p:nvPicPr>
          <p:cNvPr id="25602" name="Picture 2" descr="Image result for snook ovariohysterectomy hook&quot;">
            <a:extLst>
              <a:ext uri="{FF2B5EF4-FFF2-40B4-BE49-F238E27FC236}">
                <a16:creationId xmlns:a16="http://schemas.microsoft.com/office/drawing/2014/main" id="{4610B141-2420-4BF3-8FA1-4D78CD35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30" y="1496398"/>
            <a:ext cx="4755113" cy="47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Squeeze chute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1289408"/>
            <a:ext cx="49911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D58F-4262-4F72-8CEF-4B25AFD0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Staple remover </a:t>
            </a:r>
          </a:p>
        </p:txBody>
      </p:sp>
      <p:pic>
        <p:nvPicPr>
          <p:cNvPr id="26626" name="Picture 2" descr="Image result for staple remover veterinary&quot;">
            <a:extLst>
              <a:ext uri="{FF2B5EF4-FFF2-40B4-BE49-F238E27FC236}">
                <a16:creationId xmlns:a16="http://schemas.microsoft.com/office/drawing/2014/main" id="{13415F51-2221-4875-9647-257FEFF7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82" y="1482984"/>
            <a:ext cx="4695436" cy="46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Stethoscope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1690688"/>
            <a:ext cx="5629275" cy="42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D87F-653B-4D7E-833A-534D24D4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Suture wire cutting scissors</a:t>
            </a:r>
          </a:p>
        </p:txBody>
      </p:sp>
      <p:pic>
        <p:nvPicPr>
          <p:cNvPr id="33794" name="Picture 2" descr="Image result for suture wire cutting scissors&quot;">
            <a:extLst>
              <a:ext uri="{FF2B5EF4-FFF2-40B4-BE49-F238E27FC236}">
                <a16:creationId xmlns:a16="http://schemas.microsoft.com/office/drawing/2014/main" id="{F2BD6A9F-6CF1-4AB2-B7A8-EA6F8B6F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83" y="1690688"/>
            <a:ext cx="8104033" cy="46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Syringe- automatic, multi-dose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77" y="2011772"/>
            <a:ext cx="5759245" cy="40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Tattooing instruments- small and large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690688"/>
            <a:ext cx="63817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Tourniquet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574" y="1690688"/>
            <a:ext cx="4512852" cy="45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CD46-6B3A-4BB1-A8EA-7FE41CFE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Trocar &amp; cannula</a:t>
            </a:r>
          </a:p>
        </p:txBody>
      </p:sp>
      <p:pic>
        <p:nvPicPr>
          <p:cNvPr id="34818" name="Picture 2" descr="Image result for trocar &amp; cannula&quot;">
            <a:extLst>
              <a:ext uri="{FF2B5EF4-FFF2-40B4-BE49-F238E27FC236}">
                <a16:creationId xmlns:a16="http://schemas.microsoft.com/office/drawing/2014/main" id="{3AA6CAC7-1BF3-4A8E-9875-104AA6F7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90688"/>
            <a:ext cx="6667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0FB4-50A7-46B2-A100-FC787043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Mouth gag speculum (large)</a:t>
            </a:r>
          </a:p>
        </p:txBody>
      </p:sp>
      <p:pic>
        <p:nvPicPr>
          <p:cNvPr id="11266" name="Picture 2" descr="Image result for mouth gag speculum&quot;">
            <a:extLst>
              <a:ext uri="{FF2B5EF4-FFF2-40B4-BE49-F238E27FC236}">
                <a16:creationId xmlns:a16="http://schemas.microsoft.com/office/drawing/2014/main" id="{0543A6BC-579E-40DC-91EA-A0361F71F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8" y="2090057"/>
            <a:ext cx="5333416" cy="35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690" y="365125"/>
            <a:ext cx="3019097" cy="1325563"/>
          </a:xfrm>
        </p:spPr>
        <p:txBody>
          <a:bodyPr/>
          <a:lstStyle/>
          <a:p>
            <a:r>
              <a:rPr lang="en-US" dirty="0" smtClean="0"/>
              <a:t>Endoscope</a:t>
            </a:r>
            <a:endParaRPr lang="en-US" dirty="0"/>
          </a:p>
        </p:txBody>
      </p:sp>
      <p:pic>
        <p:nvPicPr>
          <p:cNvPr id="1026" name="Picture 2" descr="Image result for endoscope veter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43" y="2459366"/>
            <a:ext cx="4762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959" y="323084"/>
            <a:ext cx="10515600" cy="1325563"/>
          </a:xfrm>
        </p:spPr>
        <p:txBody>
          <a:bodyPr/>
          <a:lstStyle/>
          <a:p>
            <a:r>
              <a:rPr lang="en-US" dirty="0" err="1" smtClean="0"/>
              <a:t>Laprascope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68" y="2322576"/>
            <a:ext cx="5515960" cy="35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056" y="333594"/>
            <a:ext cx="4259317" cy="1325563"/>
          </a:xfrm>
        </p:spPr>
        <p:txBody>
          <a:bodyPr/>
          <a:lstStyle/>
          <a:p>
            <a:r>
              <a:rPr lang="en-US" dirty="0" smtClean="0"/>
              <a:t>Speculum Vaginal</a:t>
            </a:r>
            <a:endParaRPr lang="en-US" dirty="0"/>
          </a:p>
        </p:txBody>
      </p:sp>
      <p:pic>
        <p:nvPicPr>
          <p:cNvPr id="2050" name="Picture 2" descr="Image result for vaginal speculum veter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79" y="2058824"/>
            <a:ext cx="4632272" cy="30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737" y="260023"/>
            <a:ext cx="10515600" cy="1325563"/>
          </a:xfrm>
        </p:spPr>
        <p:txBody>
          <a:bodyPr/>
          <a:lstStyle/>
          <a:p>
            <a:r>
              <a:rPr lang="en-US" dirty="0" smtClean="0"/>
              <a:t>Suture Needle - Cutting</a:t>
            </a:r>
            <a:endParaRPr lang="en-US" dirty="0"/>
          </a:p>
        </p:txBody>
      </p:sp>
      <p:pic>
        <p:nvPicPr>
          <p:cNvPr id="3074" name="Picture 2" descr="Image result for suture needle cu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61" y="1460938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517" y="438698"/>
            <a:ext cx="10515600" cy="1325563"/>
          </a:xfrm>
        </p:spPr>
        <p:txBody>
          <a:bodyPr/>
          <a:lstStyle/>
          <a:p>
            <a:r>
              <a:rPr lang="en-US" dirty="0" smtClean="0"/>
              <a:t>Suture Needle - Taper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626" y="153122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448" y="217980"/>
            <a:ext cx="10515600" cy="1325563"/>
          </a:xfrm>
        </p:spPr>
        <p:txBody>
          <a:bodyPr/>
          <a:lstStyle/>
          <a:p>
            <a:r>
              <a:rPr lang="en-US" dirty="0" smtClean="0"/>
              <a:t>Tonometer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27" y="2039006"/>
            <a:ext cx="4093779" cy="40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Gravity feeder/ J tube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Head </a:t>
            </a:r>
            <a:r>
              <a:rPr lang="en-US" b="1" dirty="0" smtClean="0">
                <a:solidFill>
                  <a:schemeClr val="bg1"/>
                </a:solidFill>
              </a:rPr>
              <a:t>Gate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223" y="1562894"/>
            <a:ext cx="4836138" cy="48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Hog snare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404" y="2181497"/>
            <a:ext cx="7910458" cy="31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Hoof Knife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795462"/>
            <a:ext cx="71437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Hoof Rasp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52573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128</Words>
  <Application>Microsoft Office PowerPoint</Application>
  <PresentationFormat>Widescreen</PresentationFormat>
  <Paragraphs>45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Vet Science Tools Part II</vt:lpstr>
      <vt:lpstr>Forceps – Rat tooth thumb</vt:lpstr>
      <vt:lpstr>Mouth gag speculum (small)</vt:lpstr>
      <vt:lpstr>Mouth gag speculum (large)</vt:lpstr>
      <vt:lpstr>Gravity feeder/ J tube</vt:lpstr>
      <vt:lpstr>Head Gate</vt:lpstr>
      <vt:lpstr>Hog snare</vt:lpstr>
      <vt:lpstr>Hoof Knife</vt:lpstr>
      <vt:lpstr>Hoof Rasp</vt:lpstr>
      <vt:lpstr>Humane Twitch </vt:lpstr>
      <vt:lpstr>IV administration</vt:lpstr>
      <vt:lpstr>Laryngoscopes</vt:lpstr>
      <vt:lpstr>Needle holder- Mayo-Hegar</vt:lpstr>
      <vt:lpstr>Needle holder – Olsen-Hegar </vt:lpstr>
      <vt:lpstr>Obstetrical chain and handle</vt:lpstr>
      <vt:lpstr>Opthalmoscope</vt:lpstr>
      <vt:lpstr>Otoscope</vt:lpstr>
      <vt:lpstr>Pig tooth nippers</vt:lpstr>
      <vt:lpstr>Radiology Personal Protective Equipment</vt:lpstr>
      <vt:lpstr>Rumen Magnet</vt:lpstr>
      <vt:lpstr>Scalpel Blade</vt:lpstr>
      <vt:lpstr>Scalpel Handle</vt:lpstr>
      <vt:lpstr>Scissors- Bandage</vt:lpstr>
      <vt:lpstr>Scissors- Lister bandage</vt:lpstr>
      <vt:lpstr>Scissors- Littauer suture removal </vt:lpstr>
      <vt:lpstr>Scissors- Mayo dissecting</vt:lpstr>
      <vt:lpstr>Scissors- Metzenbaum dissecting</vt:lpstr>
      <vt:lpstr>Basket Muzzle</vt:lpstr>
      <vt:lpstr>Silver nitrate sticks </vt:lpstr>
      <vt:lpstr>Small animal oxygen cage</vt:lpstr>
      <vt:lpstr>Snook ovariohysterectomy hook</vt:lpstr>
      <vt:lpstr>Squeeze chute</vt:lpstr>
      <vt:lpstr>Staple remover </vt:lpstr>
      <vt:lpstr>Stethoscope </vt:lpstr>
      <vt:lpstr>Suture wire cutting scissors</vt:lpstr>
      <vt:lpstr>Syringe- automatic, multi-dose</vt:lpstr>
      <vt:lpstr>Tattooing instruments- small and large</vt:lpstr>
      <vt:lpstr>Tourniquet</vt:lpstr>
      <vt:lpstr>Trocar &amp; cannula</vt:lpstr>
      <vt:lpstr>Endoscope</vt:lpstr>
      <vt:lpstr>Laprascope</vt:lpstr>
      <vt:lpstr>Speculum Vaginal</vt:lpstr>
      <vt:lpstr>Suture Needle - Cutting</vt:lpstr>
      <vt:lpstr>Suture Needle - Taper</vt:lpstr>
      <vt:lpstr>Tonometer</vt:lpstr>
    </vt:vector>
  </TitlesOfParts>
  <Company>South Umpqua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Science Tools Part II</dc:title>
  <dc:creator>Braden Groth</dc:creator>
  <cp:lastModifiedBy>Braden Groth</cp:lastModifiedBy>
  <cp:revision>1</cp:revision>
  <dcterms:created xsi:type="dcterms:W3CDTF">2019-11-13T00:53:00Z</dcterms:created>
  <dcterms:modified xsi:type="dcterms:W3CDTF">2019-11-13T00:55:39Z</dcterms:modified>
</cp:coreProperties>
</file>