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32" r:id="rId3"/>
    <p:sldId id="256" r:id="rId4"/>
    <p:sldId id="333" r:id="rId5"/>
    <p:sldId id="334" r:id="rId6"/>
    <p:sldId id="335" r:id="rId7"/>
    <p:sldId id="258" r:id="rId8"/>
    <p:sldId id="259" r:id="rId9"/>
    <p:sldId id="260" r:id="rId10"/>
    <p:sldId id="261" r:id="rId11"/>
    <p:sldId id="262" r:id="rId12"/>
    <p:sldId id="270" r:id="rId13"/>
    <p:sldId id="337" r:id="rId14"/>
    <p:sldId id="338" r:id="rId15"/>
    <p:sldId id="339" r:id="rId16"/>
    <p:sldId id="340" r:id="rId17"/>
    <p:sldId id="341" r:id="rId18"/>
    <p:sldId id="271" r:id="rId19"/>
    <p:sldId id="342" r:id="rId20"/>
    <p:sldId id="274" r:id="rId21"/>
    <p:sldId id="343" r:id="rId22"/>
    <p:sldId id="278" r:id="rId23"/>
    <p:sldId id="279" r:id="rId24"/>
    <p:sldId id="280" r:id="rId25"/>
    <p:sldId id="345" r:id="rId26"/>
    <p:sldId id="347" r:id="rId27"/>
    <p:sldId id="282" r:id="rId28"/>
    <p:sldId id="283" r:id="rId29"/>
    <p:sldId id="286" r:id="rId30"/>
    <p:sldId id="287" r:id="rId31"/>
    <p:sldId id="288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366CA-AD07-4310-BBE4-42D11ACE10B5}" v="95" dt="2019-11-13T00:05:38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16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9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4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6AC4-BF09-486C-9FB2-C0EB7086E4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4D23-C35B-4664-8C8C-BF272F4F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Vet </a:t>
            </a:r>
            <a:r>
              <a:rPr lang="en-US" smtClean="0">
                <a:solidFill>
                  <a:schemeClr val="bg1"/>
                </a:solidFill>
              </a:rPr>
              <a:t>Science Equipment Part I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(updated 11/8/19)</a:t>
            </a:r>
          </a:p>
        </p:txBody>
      </p:sp>
    </p:spTree>
    <p:extLst>
      <p:ext uri="{BB962C8B-B14F-4D97-AF65-F5344CB8AC3E}">
        <p14:creationId xmlns:p14="http://schemas.microsoft.com/office/powerpoint/2010/main" val="420437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Bandaging material- roll gauze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000" y="1575581"/>
            <a:ext cx="7957999" cy="46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Bandaging Material- vet wrap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602" y="1837529"/>
            <a:ext cx="6804796" cy="43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 bag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E4AE8E-9A26-4E86-A359-F4856CDD0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0962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8961-F3CF-406F-961C-29584593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Catch pole (dog snare)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108B5-6031-4E41-8152-E19D9B796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501" y="1978981"/>
            <a:ext cx="6386998" cy="42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CDA6-C6C8-42DB-96DB-E8F49C8F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Catheter - IV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04B8F3-6A91-4B59-9924-B7206E27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084" y="1690688"/>
            <a:ext cx="4663832" cy="46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8DD9-B64D-4C8C-AF2A-718F1EED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Catheter – butterfly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59F9F8-C9CE-4DAE-95CD-A042F1467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047" y="1442098"/>
            <a:ext cx="5050777" cy="50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E3B5-A9FF-4312-A7C4-5AD4F5D1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Catheter – urine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91CB1C-DC7F-43F1-B3F9-8D79EDAF2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095" y="1825624"/>
            <a:ext cx="4236134" cy="46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C495-146C-45A3-B004-85987281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Centrifuge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8AB29F-A775-478D-949D-842E8D8C2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852" y="1690688"/>
            <a:ext cx="3652797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Chain twitch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559" y="1523705"/>
            <a:ext cx="4542881" cy="45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C843-2F38-40E9-A973-0CA7CAA6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Chemical Indicator Strips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1D4094-819D-499F-98B1-33BF9F680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46EF-2A5E-499D-AEFE-FB296DD6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Anesthesic</a:t>
            </a:r>
            <a:r>
              <a:rPr lang="en-US" b="1" dirty="0">
                <a:solidFill>
                  <a:schemeClr val="bg1"/>
                </a:solidFill>
              </a:rPr>
              <a:t> Machine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81ACFF-0D9D-4F7E-A9AD-58F9B7281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Surgical drapes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742" y="1690688"/>
            <a:ext cx="4914515" cy="49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3CED-5B69-46B9-8C6B-4DECF4E8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Cold sterile tray</a:t>
            </a:r>
          </a:p>
        </p:txBody>
      </p:sp>
      <p:pic>
        <p:nvPicPr>
          <p:cNvPr id="1026" name="Picture 2" descr="Image result for cold sterile tray veterinary&quot;">
            <a:extLst>
              <a:ext uri="{FF2B5EF4-FFF2-40B4-BE49-F238E27FC236}">
                <a16:creationId xmlns:a16="http://schemas.microsoft.com/office/drawing/2014/main" id="{24949032-8A88-4ABD-8D0D-B339A806A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Dehorner- Barnes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008" y="1825625"/>
            <a:ext cx="63719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Dehorner- electric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169" y="2082851"/>
            <a:ext cx="7099662" cy="34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Dehorner- scoop or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977" y="1641271"/>
            <a:ext cx="4535692" cy="45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BC64-1106-427B-BBFE-87D11ACE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Dental Floats</a:t>
            </a:r>
          </a:p>
        </p:txBody>
      </p:sp>
      <p:pic>
        <p:nvPicPr>
          <p:cNvPr id="3074" name="Picture 2" descr="Image result for dental floats veterinary&quot;">
            <a:extLst>
              <a:ext uri="{FF2B5EF4-FFF2-40B4-BE49-F238E27FC236}">
                <a16:creationId xmlns:a16="http://schemas.microsoft.com/office/drawing/2014/main" id="{5BCBA24C-68D7-47B4-85AD-BB1E55F881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18" y="1690688"/>
            <a:ext cx="4479472" cy="44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6703-4DFE-4963-999F-724A6B1B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Dental Scaler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7D07D-9715-4B3F-8FF2-7FFDBA13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905"/>
            <a:ext cx="12303793" cy="4892804"/>
          </a:xfrm>
        </p:spPr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5122" name="Picture 2" descr="Image result for dental scaler veterinary&quot;">
            <a:extLst>
              <a:ext uri="{FF2B5EF4-FFF2-40B4-BE49-F238E27FC236}">
                <a16:creationId xmlns:a16="http://schemas.microsoft.com/office/drawing/2014/main" id="{24001481-5D45-4B5F-8136-DBDDDDC0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1344005"/>
            <a:ext cx="6854015" cy="51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Drench gun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795"/>
            <a:ext cx="10515600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Ear </a:t>
            </a:r>
            <a:r>
              <a:rPr lang="en-US" b="1" dirty="0" err="1">
                <a:solidFill>
                  <a:schemeClr val="bg1"/>
                </a:solidFill>
              </a:rPr>
              <a:t>notcher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3" y="1690688"/>
            <a:ext cx="6105661" cy="41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Elastrator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1374649"/>
            <a:ext cx="8186495" cy="4895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655" y="346668"/>
            <a:ext cx="766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Ambubag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67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Elizabethan collar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950" y="1439233"/>
            <a:ext cx="6558099" cy="52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Emasculators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210" y="1825625"/>
            <a:ext cx="53075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8457-F7B9-4552-8CAF-D5940A85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Endotracheal tubes</a:t>
            </a:r>
          </a:p>
        </p:txBody>
      </p:sp>
      <p:pic>
        <p:nvPicPr>
          <p:cNvPr id="6146" name="Picture 2" descr="Image result for endotracheal tubes veterinary&quot;">
            <a:extLst>
              <a:ext uri="{FF2B5EF4-FFF2-40B4-BE49-F238E27FC236}">
                <a16:creationId xmlns:a16="http://schemas.microsoft.com/office/drawing/2014/main" id="{E7E94A0D-23FE-495B-8C4A-4AAE7475E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27" y="1690688"/>
            <a:ext cx="4729745" cy="47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6F59-1C2D-4DD8-B895-A8BEFB73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Fecal loop</a:t>
            </a:r>
          </a:p>
        </p:txBody>
      </p:sp>
      <p:pic>
        <p:nvPicPr>
          <p:cNvPr id="7170" name="Picture 2" descr="Image result for fecal loop veterinary&quot;">
            <a:extLst>
              <a:ext uri="{FF2B5EF4-FFF2-40B4-BE49-F238E27FC236}">
                <a16:creationId xmlns:a16="http://schemas.microsoft.com/office/drawing/2014/main" id="{5EBF3B5A-CC30-4DA1-AA43-BCBDA2602B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2" y="1873913"/>
            <a:ext cx="5679233" cy="42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00F0-5447-4FCA-9292-CD5DE1A2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Fecalizers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fecalyzers&quot;">
            <a:extLst>
              <a:ext uri="{FF2B5EF4-FFF2-40B4-BE49-F238E27FC236}">
                <a16:creationId xmlns:a16="http://schemas.microsoft.com/office/drawing/2014/main" id="{BD891310-630B-49DE-9765-7242D29658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53" y="1890582"/>
            <a:ext cx="4602293" cy="46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FB18-E6CA-4556-AF1B-A410FE39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Feeding tube for small animals</a:t>
            </a:r>
          </a:p>
        </p:txBody>
      </p:sp>
      <p:pic>
        <p:nvPicPr>
          <p:cNvPr id="9218" name="Picture 2" descr="Image result for feeding tube for small animals&quot;">
            <a:extLst>
              <a:ext uri="{FF2B5EF4-FFF2-40B4-BE49-F238E27FC236}">
                <a16:creationId xmlns:a16="http://schemas.microsoft.com/office/drawing/2014/main" id="{E19BE049-5390-4E33-8991-EE56CA37D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2058194"/>
            <a:ext cx="47720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E068-99D9-4C7D-87F0-7E95E94F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Fetal extractors</a:t>
            </a:r>
          </a:p>
        </p:txBody>
      </p:sp>
      <p:pic>
        <p:nvPicPr>
          <p:cNvPr id="10242" name="Picture 2" descr="Image result for fetal extractors veterinary&quot;">
            <a:extLst>
              <a:ext uri="{FF2B5EF4-FFF2-40B4-BE49-F238E27FC236}">
                <a16:creationId xmlns:a16="http://schemas.microsoft.com/office/drawing/2014/main" id="{21A816AD-B969-4DB8-9B28-E118BAE8F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- Alligator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7AEA4F-4068-4356-A038-F9262CFB8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589" y="2063912"/>
            <a:ext cx="7898821" cy="36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– Allis tissue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CBD896-9D9F-4CB3-AC66-0E95D516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34356"/>
            <a:ext cx="7620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– Babcock tissue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DA63C6-11A2-4983-BBC0-42197757A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320" y="1690688"/>
            <a:ext cx="4763359" cy="47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7A52-91C8-4A48-92BC-306BE164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Autoclave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26D99A-965C-4BE9-BDAB-324CF081B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– Brown-Adson thumb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15FFB2-A5A2-4F05-BEC0-D0AF5B7A7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09" y="1825625"/>
            <a:ext cx="87905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- Crile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E9E8C-D442-48F7-B6CE-38F984CDC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528" y="1825625"/>
            <a:ext cx="77089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– Halstead </a:t>
            </a:r>
            <a:r>
              <a:rPr lang="en-US" b="1" dirty="0" err="1">
                <a:solidFill>
                  <a:schemeClr val="bg1"/>
                </a:solidFill>
              </a:rPr>
              <a:t>mesquito</a:t>
            </a:r>
            <a:r>
              <a:rPr lang="en-US" b="1" dirty="0">
                <a:solidFill>
                  <a:schemeClr val="bg1"/>
                </a:solidFill>
              </a:rPr>
              <a:t> hemostatic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8A8044-8519-496D-8ACE-0DA2B6B43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068" y="1825625"/>
            <a:ext cx="7863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- Kelly</a:t>
            </a:r>
          </a:p>
        </p:txBody>
      </p:sp>
      <p:pic>
        <p:nvPicPr>
          <p:cNvPr id="2050" name="Picture 2" descr="Image result for kelly forceps&quot;">
            <a:extLst>
              <a:ext uri="{FF2B5EF4-FFF2-40B4-BE49-F238E27FC236}">
                <a16:creationId xmlns:a16="http://schemas.microsoft.com/office/drawing/2014/main" id="{F6258427-38D2-439E-B139-847456097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9629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2182-F12E-4404-8D57-B5494413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Autoclave Tape Indicator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200D9-01EB-4D79-959E-42C0D22D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0962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118D-3D95-461B-A3E2-5FB79C6A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Bakhaus</a:t>
            </a:r>
            <a:r>
              <a:rPr lang="en-US" b="1" dirty="0">
                <a:solidFill>
                  <a:schemeClr val="bg1"/>
                </a:solidFill>
              </a:rPr>
              <a:t> towel clamps</a:t>
            </a:r>
          </a:p>
        </p:txBody>
      </p:sp>
      <p:pic>
        <p:nvPicPr>
          <p:cNvPr id="1026" name="Picture 2" descr="Image result for backhaus towel clamp&quot;">
            <a:extLst>
              <a:ext uri="{FF2B5EF4-FFF2-40B4-BE49-F238E27FC236}">
                <a16:creationId xmlns:a16="http://schemas.microsoft.com/office/drawing/2014/main" id="{D992735A-AC75-4A4F-9637-CCD821921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41" y="1825625"/>
            <a:ext cx="55691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Balling Gun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746" y="1690688"/>
            <a:ext cx="8427721" cy="4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Band (castration or docking)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735" y="1408150"/>
            <a:ext cx="5287987" cy="52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Bandaging Material- </a:t>
            </a:r>
            <a:r>
              <a:rPr lang="en-US" b="1" dirty="0" err="1">
                <a:solidFill>
                  <a:schemeClr val="bg1"/>
                </a:solidFill>
              </a:rPr>
              <a:t>Elasticon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231" y="1528832"/>
            <a:ext cx="5306963" cy="53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121</Words>
  <Application>Microsoft Office PowerPoint</Application>
  <PresentationFormat>Widescreen</PresentationFormat>
  <Paragraphs>44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Vet Science Equipment Part I  (updated 11/8/19)</vt:lpstr>
      <vt:lpstr>Anesthesic Machine</vt:lpstr>
      <vt:lpstr>PowerPoint Presentation</vt:lpstr>
      <vt:lpstr>Autoclave</vt:lpstr>
      <vt:lpstr>Autoclave Tape Indicator</vt:lpstr>
      <vt:lpstr>Bakhaus towel clamps</vt:lpstr>
      <vt:lpstr>Balling Gun</vt:lpstr>
      <vt:lpstr>Band (castration or docking)</vt:lpstr>
      <vt:lpstr>Bandaging Material- Elasticon</vt:lpstr>
      <vt:lpstr>Bandaging material- roll gauze</vt:lpstr>
      <vt:lpstr>Bandaging Material- vet wrap</vt:lpstr>
      <vt:lpstr>Cat bag</vt:lpstr>
      <vt:lpstr>Catch pole (dog snare)</vt:lpstr>
      <vt:lpstr>Catheter - IV</vt:lpstr>
      <vt:lpstr>Catheter – butterfly </vt:lpstr>
      <vt:lpstr>Catheter – urine </vt:lpstr>
      <vt:lpstr>Centrifuge</vt:lpstr>
      <vt:lpstr>Chain twitch</vt:lpstr>
      <vt:lpstr>Chemical Indicator Strips</vt:lpstr>
      <vt:lpstr>Surgical drapes</vt:lpstr>
      <vt:lpstr>Cold sterile tray</vt:lpstr>
      <vt:lpstr>Dehorner- Barnes</vt:lpstr>
      <vt:lpstr>Dehorner- electric</vt:lpstr>
      <vt:lpstr>Dehorner- scoop or tube</vt:lpstr>
      <vt:lpstr>Dental Floats</vt:lpstr>
      <vt:lpstr>Dental Scaler</vt:lpstr>
      <vt:lpstr>Drench gun</vt:lpstr>
      <vt:lpstr>Ear notcher</vt:lpstr>
      <vt:lpstr>Elastrator</vt:lpstr>
      <vt:lpstr>Elizabethan collar</vt:lpstr>
      <vt:lpstr>Emasculators</vt:lpstr>
      <vt:lpstr>Endotracheal tubes</vt:lpstr>
      <vt:lpstr>Fecal loop</vt:lpstr>
      <vt:lpstr>Fecalizers</vt:lpstr>
      <vt:lpstr>Feeding tube for small animals</vt:lpstr>
      <vt:lpstr>Fetal extractors</vt:lpstr>
      <vt:lpstr>Forceps - Alligator</vt:lpstr>
      <vt:lpstr>Forceps – Allis tissue</vt:lpstr>
      <vt:lpstr>Forceps – Babcock tissue</vt:lpstr>
      <vt:lpstr>Forceps – Brown-Adson thumb</vt:lpstr>
      <vt:lpstr>Forceps - Crile</vt:lpstr>
      <vt:lpstr>Forceps – Halstead mesquito hemostatic</vt:lpstr>
      <vt:lpstr>Forceps - Kelly</vt:lpstr>
    </vt:vector>
  </TitlesOfParts>
  <Company>South Umpqua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Maisie L. Cox</dc:creator>
  <cp:lastModifiedBy>Braden Groth</cp:lastModifiedBy>
  <cp:revision>88</cp:revision>
  <dcterms:created xsi:type="dcterms:W3CDTF">2016-10-31T16:39:39Z</dcterms:created>
  <dcterms:modified xsi:type="dcterms:W3CDTF">2019-11-13T00:57:18Z</dcterms:modified>
</cp:coreProperties>
</file>