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9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660"/>
  </p:normalViewPr>
  <p:slideViewPr>
    <p:cSldViewPr snapToGrid="0">
      <p:cViewPr varScale="1">
        <p:scale>
          <a:sx n="80" d="100"/>
          <a:sy n="80" d="100"/>
        </p:scale>
        <p:origin x="9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45E21F-3800-4D1C-B09A-0ED5B5F8BDCC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0EB52-2C80-48BE-A68F-6E1C9BC78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32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D305-5DEE-469D-B515-7846EEFC6DB3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60E3-2DF8-4FCE-A0B8-B2AD7B195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7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D305-5DEE-469D-B515-7846EEFC6DB3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60E3-2DF8-4FCE-A0B8-B2AD7B195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34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D305-5DEE-469D-B515-7846EEFC6DB3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60E3-2DF8-4FCE-A0B8-B2AD7B195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85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D305-5DEE-469D-B515-7846EEFC6DB3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60E3-2DF8-4FCE-A0B8-B2AD7B195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96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D305-5DEE-469D-B515-7846EEFC6DB3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60E3-2DF8-4FCE-A0B8-B2AD7B195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74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D305-5DEE-469D-B515-7846EEFC6DB3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60E3-2DF8-4FCE-A0B8-B2AD7B195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0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D305-5DEE-469D-B515-7846EEFC6DB3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60E3-2DF8-4FCE-A0B8-B2AD7B195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417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D305-5DEE-469D-B515-7846EEFC6DB3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60E3-2DF8-4FCE-A0B8-B2AD7B195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71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D305-5DEE-469D-B515-7846EEFC6DB3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60E3-2DF8-4FCE-A0B8-B2AD7B195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8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D305-5DEE-469D-B515-7846EEFC6DB3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60E3-2DF8-4FCE-A0B8-B2AD7B195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44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0D305-5DEE-469D-B515-7846EEFC6DB3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460E3-2DF8-4FCE-A0B8-B2AD7B195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06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0D305-5DEE-469D-B515-7846EEFC6DB3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460E3-2DF8-4FCE-A0B8-B2AD7B195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56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5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Rabbits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44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Angora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300" y="1991904"/>
            <a:ext cx="4851400" cy="406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7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Californian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544" y="2462929"/>
            <a:ext cx="4548911" cy="341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Dutch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042" y="2017486"/>
            <a:ext cx="5343915" cy="410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2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Holland Lop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285" y="2224312"/>
            <a:ext cx="3991429" cy="399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2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Netherland Dwarf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402" y="2325916"/>
            <a:ext cx="4819196" cy="383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5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Zealand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177" y="2133599"/>
            <a:ext cx="5197645" cy="415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5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Mini-Rex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950" y="1907948"/>
            <a:ext cx="537210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8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Satin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e result for satin rabbit profi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556" y="2293676"/>
            <a:ext cx="5554888" cy="370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8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Birds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8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Abyssinian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440" y="2153011"/>
            <a:ext cx="3297120" cy="47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1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Cockatiel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171" y="2429112"/>
            <a:ext cx="4615657" cy="308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8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African Grey Parrot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Image result for african grey parro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2352674"/>
            <a:ext cx="4610100" cy="34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85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Canary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900" y="2114550"/>
            <a:ext cx="3552524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Macaw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37" y="1690688"/>
            <a:ext cx="3057525" cy="45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6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Rainbow Lorikeet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Image result for rainbow lorike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269" y="2287255"/>
            <a:ext cx="5097462" cy="339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83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Zebra Finch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475" y="2443162"/>
            <a:ext cx="4591050" cy="344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3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 Mammals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0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Chinchilla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661" y="2272937"/>
            <a:ext cx="5576678" cy="347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2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Ferret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625" y="1690688"/>
            <a:ext cx="5450749" cy="363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8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Gerbils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563" y="1986970"/>
            <a:ext cx="4926874" cy="375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3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American Shorthair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263" y="1839274"/>
            <a:ext cx="4457474" cy="460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3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Guinea Pig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736" y="2191084"/>
            <a:ext cx="4876528" cy="274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7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Hamster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e result for hams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905" y="2306820"/>
            <a:ext cx="5420190" cy="274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37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Hedgehog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703" y="2264228"/>
            <a:ext cx="5480593" cy="342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9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Reptiles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4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Iguana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712" y="2268311"/>
            <a:ext cx="612457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8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Turtle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203" y="1920284"/>
            <a:ext cx="4573594" cy="343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7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Frog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657" y="1885647"/>
            <a:ext cx="5776686" cy="385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8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Toad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919" y="2108780"/>
            <a:ext cx="4878161" cy="379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5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Snake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474" y="1898816"/>
            <a:ext cx="5077052" cy="337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3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Poultry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1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Burmese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962" y="1562946"/>
            <a:ext cx="6188075" cy="474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5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Rhode Island Red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312" y="1907159"/>
            <a:ext cx="4505375" cy="400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1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Plymouth Rock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612" y="1904320"/>
            <a:ext cx="3914775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6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Duck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616" y="1973943"/>
            <a:ext cx="5896768" cy="394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5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Geese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834" y="1690688"/>
            <a:ext cx="5560332" cy="416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9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Quail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897" y="1959428"/>
            <a:ext cx="4718205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7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Turkey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567" y="2046514"/>
            <a:ext cx="4984865" cy="370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7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Dairy Cattle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6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Ayrshire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546" y="2071653"/>
            <a:ext cx="5588907" cy="423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0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Brown Swiss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1690688"/>
            <a:ext cx="57150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Holstein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789" y="2107996"/>
            <a:ext cx="5904422" cy="410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4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Maine Coon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417" y="1789299"/>
            <a:ext cx="4707165" cy="464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Jersey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703" y="1793907"/>
            <a:ext cx="5650593" cy="398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1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885" y="2063296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Beef Cattle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11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Angus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e result for angu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797" y="1825625"/>
            <a:ext cx="613440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63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Brahman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Image result for brahma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82" y="1825625"/>
            <a:ext cx="650223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68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Charolais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Image result for charolai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459" y="1825625"/>
            <a:ext cx="695708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6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Hereford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Image result for herefor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136" y="1985553"/>
            <a:ext cx="6257109" cy="433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66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Shorthorn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Image result for shorthor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800" y="1825625"/>
            <a:ext cx="608839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56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451" y="1370965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Swine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5387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American Landrace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Image result for american landrac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389" y="2050867"/>
            <a:ext cx="6413862" cy="442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56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Berkshire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Image result for berkshire pig profi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137" y="1907177"/>
            <a:ext cx="6257109" cy="401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Manx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903" y="1908402"/>
            <a:ext cx="3974193" cy="39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3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Duroc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Image result for duroc pi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326" y="2050869"/>
            <a:ext cx="6505303" cy="395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45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Hampshire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Image result for hampshire pi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766" y="2139156"/>
            <a:ext cx="6283234" cy="401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31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Yorkshire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Image result for yorkshire pi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269" y="2024743"/>
            <a:ext cx="5708468" cy="398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21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263" y="1462405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Horse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1916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Appaloosa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Image result for appaloosa profi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206" y="2063932"/>
            <a:ext cx="6152606" cy="425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49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Arabian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Image result for arabian horse profi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210" y="1894113"/>
            <a:ext cx="5617029" cy="433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31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Clydesdale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5897" y="2011681"/>
            <a:ext cx="5995852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3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Morgan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Image result for morgan hors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022" y="1825625"/>
            <a:ext cx="504795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02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Paint/Pinto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Image result for paint hors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768" y="1825625"/>
            <a:ext cx="571646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94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Quarter Horse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Image result for quarter hors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058" y="1825625"/>
            <a:ext cx="562188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26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Persian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693" y="1690688"/>
            <a:ext cx="3100614" cy="434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3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Saddlebred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Image result for saddlebred hors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60" y="1825625"/>
            <a:ext cx="5695405" cy="46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81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Tennessee Walking Horse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e result for tennessee walking hors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22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Thoroughbred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Image result for thoroughbre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853" y="1825625"/>
            <a:ext cx="553429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96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Donkey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Image result for donke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934369"/>
            <a:ext cx="750570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7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075" y="1932668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Goat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3734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Alpine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Image result for alpine goa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034" y="1920240"/>
            <a:ext cx="4911635" cy="363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63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Nubian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Image result for nubian goa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098" y="1825625"/>
            <a:ext cx="497155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69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Angora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Image result for angora goa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909" y="2011679"/>
            <a:ext cx="5146765" cy="404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28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Boer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Image result for boer goa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35" y="1825625"/>
            <a:ext cx="520672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3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LaMancha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8" name="Picture 6" descr="Image result for LaManchagoa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21" y="2259873"/>
            <a:ext cx="4937760" cy="372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85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Russian Blue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338" y="2460078"/>
            <a:ext cx="3810000" cy="2400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857" y="3268937"/>
            <a:ext cx="2619868" cy="154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7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Saanen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Image result for saanengoa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74" y="1825625"/>
            <a:ext cx="517845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4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074" y="1462405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Sheep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69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Cheviot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 descr="Image result for cheviot shee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588" y="1920241"/>
            <a:ext cx="4950823" cy="381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94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Columbia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Image result for columbia shee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726" y="1933303"/>
            <a:ext cx="4619897" cy="397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69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Dorset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Image result for dorset shee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1962944"/>
            <a:ext cx="489585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95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Hampshire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Image result for hampshire shee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035" y="2103120"/>
            <a:ext cx="4976948" cy="348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25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Jacob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Image result for jacob sheep profil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38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Southdown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Image result for southdown shee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496" y="1825625"/>
            <a:ext cx="652700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70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Suffolk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Image result for suffolk shee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474" y="2050869"/>
            <a:ext cx="4898572" cy="373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05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Siamese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087" y="2309441"/>
            <a:ext cx="5397826" cy="381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5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7223</TotalTime>
  <Words>110</Words>
  <Application>Microsoft Office PowerPoint</Application>
  <PresentationFormat>Widescreen</PresentationFormat>
  <Paragraphs>88</Paragraphs>
  <Slides>88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3" baseType="lpstr">
      <vt:lpstr>Arial</vt:lpstr>
      <vt:lpstr>Calibri</vt:lpstr>
      <vt:lpstr>Calibri Light</vt:lpstr>
      <vt:lpstr>Times New Roman</vt:lpstr>
      <vt:lpstr>Office Theme</vt:lpstr>
      <vt:lpstr>Cats</vt:lpstr>
      <vt:lpstr>Abyssinian</vt:lpstr>
      <vt:lpstr>American Shorthair</vt:lpstr>
      <vt:lpstr>Burmese</vt:lpstr>
      <vt:lpstr>Maine Coon</vt:lpstr>
      <vt:lpstr>Manx</vt:lpstr>
      <vt:lpstr>Persian</vt:lpstr>
      <vt:lpstr>Russian Blue</vt:lpstr>
      <vt:lpstr>Siamese</vt:lpstr>
      <vt:lpstr>Rabbits</vt:lpstr>
      <vt:lpstr>Angora </vt:lpstr>
      <vt:lpstr>Californian</vt:lpstr>
      <vt:lpstr>Dutch</vt:lpstr>
      <vt:lpstr>Holland Lop</vt:lpstr>
      <vt:lpstr>Netherland Dwarf</vt:lpstr>
      <vt:lpstr>New Zealand </vt:lpstr>
      <vt:lpstr>Mini-Rex</vt:lpstr>
      <vt:lpstr>Satin</vt:lpstr>
      <vt:lpstr>Birds </vt:lpstr>
      <vt:lpstr>Cockatiel</vt:lpstr>
      <vt:lpstr>African Grey Parrot</vt:lpstr>
      <vt:lpstr>Canary</vt:lpstr>
      <vt:lpstr>Macaw  </vt:lpstr>
      <vt:lpstr>Rainbow Lorikeet</vt:lpstr>
      <vt:lpstr>Zebra Finch</vt:lpstr>
      <vt:lpstr>Small Mammals</vt:lpstr>
      <vt:lpstr>Chinchilla</vt:lpstr>
      <vt:lpstr>Ferret</vt:lpstr>
      <vt:lpstr>Gerbils</vt:lpstr>
      <vt:lpstr>Guinea Pig</vt:lpstr>
      <vt:lpstr>Hamster</vt:lpstr>
      <vt:lpstr>Hedgehog</vt:lpstr>
      <vt:lpstr>Reptiles</vt:lpstr>
      <vt:lpstr>Iguana </vt:lpstr>
      <vt:lpstr>Turtle </vt:lpstr>
      <vt:lpstr>Frog </vt:lpstr>
      <vt:lpstr>Toad</vt:lpstr>
      <vt:lpstr>Snake </vt:lpstr>
      <vt:lpstr>Poultry </vt:lpstr>
      <vt:lpstr>Rhode Island Red </vt:lpstr>
      <vt:lpstr>Plymouth Rock </vt:lpstr>
      <vt:lpstr>Duck </vt:lpstr>
      <vt:lpstr>Geese</vt:lpstr>
      <vt:lpstr>Quail</vt:lpstr>
      <vt:lpstr>Turkey </vt:lpstr>
      <vt:lpstr>Dairy Cattle</vt:lpstr>
      <vt:lpstr>Ayrshire </vt:lpstr>
      <vt:lpstr>Brown Swiss</vt:lpstr>
      <vt:lpstr>Holstein </vt:lpstr>
      <vt:lpstr>Jersey </vt:lpstr>
      <vt:lpstr>Beef Cattle</vt:lpstr>
      <vt:lpstr>Angus</vt:lpstr>
      <vt:lpstr>Brahman</vt:lpstr>
      <vt:lpstr>Charolais</vt:lpstr>
      <vt:lpstr>Hereford</vt:lpstr>
      <vt:lpstr>Shorthorn</vt:lpstr>
      <vt:lpstr>Swine</vt:lpstr>
      <vt:lpstr>American Landrace</vt:lpstr>
      <vt:lpstr>Berkshire</vt:lpstr>
      <vt:lpstr>Duroc</vt:lpstr>
      <vt:lpstr>Hampshire</vt:lpstr>
      <vt:lpstr>Yorkshire</vt:lpstr>
      <vt:lpstr>Horse</vt:lpstr>
      <vt:lpstr>Appaloosa</vt:lpstr>
      <vt:lpstr>Arabian</vt:lpstr>
      <vt:lpstr>Clydesdale</vt:lpstr>
      <vt:lpstr>Morgan</vt:lpstr>
      <vt:lpstr>Paint/Pinto</vt:lpstr>
      <vt:lpstr>Quarter Horse</vt:lpstr>
      <vt:lpstr>Saddlebred</vt:lpstr>
      <vt:lpstr>Tennessee Walking Horse</vt:lpstr>
      <vt:lpstr>Thoroughbred</vt:lpstr>
      <vt:lpstr>Donkey</vt:lpstr>
      <vt:lpstr>Goat</vt:lpstr>
      <vt:lpstr>Alpine</vt:lpstr>
      <vt:lpstr>Nubian</vt:lpstr>
      <vt:lpstr>Angora</vt:lpstr>
      <vt:lpstr>Boer</vt:lpstr>
      <vt:lpstr>LaMancha</vt:lpstr>
      <vt:lpstr>Saanen</vt:lpstr>
      <vt:lpstr>Sheep</vt:lpstr>
      <vt:lpstr>Cheviot</vt:lpstr>
      <vt:lpstr>Columbia</vt:lpstr>
      <vt:lpstr>Dorset</vt:lpstr>
      <vt:lpstr>Hampshire</vt:lpstr>
      <vt:lpstr>Jacob</vt:lpstr>
      <vt:lpstr>Southdown</vt:lpstr>
      <vt:lpstr>Suffolk</vt:lpstr>
    </vt:vector>
  </TitlesOfParts>
  <Company>South Umpqua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Cats</dc:title>
  <dc:creator>Grace Whitley</dc:creator>
  <cp:lastModifiedBy>Margaret Byle</cp:lastModifiedBy>
  <cp:revision>11</cp:revision>
  <dcterms:created xsi:type="dcterms:W3CDTF">2016-10-24T16:16:54Z</dcterms:created>
  <dcterms:modified xsi:type="dcterms:W3CDTF">2018-11-01T19:20:15Z</dcterms:modified>
</cp:coreProperties>
</file>