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94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4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F0845F-F1C1-414E-A009-02D011EDBF15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B20F3C-3245-4051-A1AC-79A341401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7189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26B08-167D-44BE-AFEE-178B54F8ED8A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71B4-6573-44C7-B960-AAB6E8262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712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26B08-167D-44BE-AFEE-178B54F8ED8A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71B4-6573-44C7-B960-AAB6E8262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55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26B08-167D-44BE-AFEE-178B54F8ED8A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71B4-6573-44C7-B960-AAB6E8262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415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26B08-167D-44BE-AFEE-178B54F8ED8A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71B4-6573-44C7-B960-AAB6E8262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224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26B08-167D-44BE-AFEE-178B54F8ED8A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71B4-6573-44C7-B960-AAB6E8262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362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26B08-167D-44BE-AFEE-178B54F8ED8A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71B4-6573-44C7-B960-AAB6E8262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351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26B08-167D-44BE-AFEE-178B54F8ED8A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71B4-6573-44C7-B960-AAB6E8262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32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26B08-167D-44BE-AFEE-178B54F8ED8A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71B4-6573-44C7-B960-AAB6E8262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2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26B08-167D-44BE-AFEE-178B54F8ED8A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71B4-6573-44C7-B960-AAB6E8262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307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26B08-167D-44BE-AFEE-178B54F8ED8A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71B4-6573-44C7-B960-AAB6E8262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538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26B08-167D-44BE-AFEE-178B54F8ED8A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71B4-6573-44C7-B960-AAB6E8262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215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26B08-167D-44BE-AFEE-178B54F8ED8A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D71B4-6573-44C7-B960-AAB6E8262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94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Parasite Identification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02182"/>
            <a:ext cx="9144000" cy="855617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Grace Whitley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88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Flea Larvae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957" y="2309811"/>
            <a:ext cx="5020764" cy="30024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049" y="2309812"/>
            <a:ext cx="4003221" cy="300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6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Flea Tapeworm, Tapeworm Egg, Tapeworm Segment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371" y="2684498"/>
            <a:ext cx="3734616" cy="28764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657" y="2717074"/>
            <a:ext cx="3047028" cy="28438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674" y="2684498"/>
            <a:ext cx="4309317" cy="287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82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Hard Tick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731" y="2247271"/>
            <a:ext cx="3591197" cy="36111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297" y="2338345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37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Adult Heartworm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575" y="2233749"/>
            <a:ext cx="4705796" cy="3224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555" y="2497853"/>
            <a:ext cx="3775166" cy="269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40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Hookworm Adult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051" y="1944188"/>
            <a:ext cx="3618956" cy="36189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326" y="2379364"/>
            <a:ext cx="4113744" cy="274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7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Hookworm Egg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8070" y="1948543"/>
            <a:ext cx="3875859" cy="387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1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Horse Bots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368" y="2523013"/>
            <a:ext cx="4240529" cy="29005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606" y="2523014"/>
            <a:ext cx="4350782" cy="290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7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Horse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Strongyles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760" y="2176418"/>
            <a:ext cx="4336325" cy="28908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354" y="2029415"/>
            <a:ext cx="4283125" cy="318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9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Lice Biting/Sucking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480" y="2468880"/>
            <a:ext cx="4167049" cy="31252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857" y="2459065"/>
            <a:ext cx="4209379" cy="315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9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Anoplura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607" y="1690688"/>
            <a:ext cx="3232785" cy="442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9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0945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Blowfly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634" y="2158551"/>
            <a:ext cx="4550231" cy="29751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1" y="2158551"/>
            <a:ext cx="4297680" cy="318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3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Liver Fluke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379" y="2659380"/>
            <a:ext cx="4476750" cy="190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691" y="2064067"/>
            <a:ext cx="4048125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56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Mosquito Adult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0" y="2511062"/>
            <a:ext cx="3429000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2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Roundworm Adult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343" y="2313234"/>
            <a:ext cx="4256314" cy="34658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449840"/>
            <a:ext cx="4434228" cy="319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8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Roundworm Egg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476" y="2702319"/>
            <a:ext cx="4341495" cy="29836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735" y="2571243"/>
            <a:ext cx="3245848" cy="324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Sarcoptic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987" y="2703345"/>
            <a:ext cx="4246109" cy="28080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717" y="2588760"/>
            <a:ext cx="4194266" cy="26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96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Taenia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Tapeworm, Egg, Segment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713" y="2821576"/>
            <a:ext cx="3279067" cy="29409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445" y="2821576"/>
            <a:ext cx="2940914" cy="2940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6864" y="3084534"/>
            <a:ext cx="3622494" cy="241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2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Whipworm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117" y="1972943"/>
            <a:ext cx="4009209" cy="36002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5915" y="2116183"/>
            <a:ext cx="5151204" cy="345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Whipworm Egg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564" y="2338252"/>
            <a:ext cx="4209504" cy="31571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386" y="2403111"/>
            <a:ext cx="4638403" cy="309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97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5764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Blowfly Maggot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853" y="2165570"/>
            <a:ext cx="3846467" cy="27423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513" y="2165570"/>
            <a:ext cx="4695260" cy="264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2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3954"/>
            <a:ext cx="12178937" cy="724037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Cat Warble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46" y="2081200"/>
            <a:ext cx="4152491" cy="31122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343" y="2081200"/>
            <a:ext cx="4358640" cy="326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5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Cattle Grub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727" y="2412343"/>
            <a:ext cx="4368799" cy="28875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435652"/>
            <a:ext cx="4243251" cy="286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9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Coccidia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409" y="2037806"/>
            <a:ext cx="4092629" cy="26777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798" y="1990792"/>
            <a:ext cx="4772025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4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62" y="365125"/>
            <a:ext cx="12178937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Demodectic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Mite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861" y="2129245"/>
            <a:ext cx="3435259" cy="34352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648" y="2107881"/>
            <a:ext cx="3999684" cy="347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3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Ear Mite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20" y="2557040"/>
            <a:ext cx="3877083" cy="2555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54989"/>
            <a:ext cx="3274832" cy="335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74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Fleas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843" y="2050370"/>
            <a:ext cx="3429000" cy="30765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443" y="1690688"/>
            <a:ext cx="3456214" cy="460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0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61</Words>
  <Application>Microsoft Office PowerPoint</Application>
  <PresentationFormat>Widescreen</PresentationFormat>
  <Paragraphs>28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Theme</vt:lpstr>
      <vt:lpstr>Parasite Identification</vt:lpstr>
      <vt:lpstr>PowerPoint Presentation</vt:lpstr>
      <vt:lpstr>PowerPoint Presentation</vt:lpstr>
      <vt:lpstr>Cat Warble</vt:lpstr>
      <vt:lpstr>Cattle Grub</vt:lpstr>
      <vt:lpstr>Coccidia</vt:lpstr>
      <vt:lpstr>Demodectic Mite</vt:lpstr>
      <vt:lpstr>Ear Mite</vt:lpstr>
      <vt:lpstr>Fleas</vt:lpstr>
      <vt:lpstr>Flea Larvae</vt:lpstr>
      <vt:lpstr>Flea Tapeworm, Tapeworm Egg, Tapeworm Segment</vt:lpstr>
      <vt:lpstr>Hard Tick </vt:lpstr>
      <vt:lpstr>Adult Heartworm </vt:lpstr>
      <vt:lpstr>Hookworm Adult</vt:lpstr>
      <vt:lpstr>Hookworm Egg</vt:lpstr>
      <vt:lpstr>Horse Bots</vt:lpstr>
      <vt:lpstr>Horse Strongyles</vt:lpstr>
      <vt:lpstr>Lice Biting/Sucking</vt:lpstr>
      <vt:lpstr>Anoplura</vt:lpstr>
      <vt:lpstr>Liver Fluke</vt:lpstr>
      <vt:lpstr>Mosquito Adult</vt:lpstr>
      <vt:lpstr>Roundworm Adult</vt:lpstr>
      <vt:lpstr>Roundworm Egg</vt:lpstr>
      <vt:lpstr>Sarcoptic Mite</vt:lpstr>
      <vt:lpstr>Taenia Tapeworm, Egg, Segment</vt:lpstr>
      <vt:lpstr>Whipworm </vt:lpstr>
      <vt:lpstr>Whipworm Egg</vt:lpstr>
    </vt:vector>
  </TitlesOfParts>
  <Company>South Umpqua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Parasite Identification</dc:title>
  <dc:creator>Grace Whitley</dc:creator>
  <cp:lastModifiedBy>Braden Groth</cp:lastModifiedBy>
  <cp:revision>9</cp:revision>
  <cp:lastPrinted>2016-11-09T17:36:01Z</cp:lastPrinted>
  <dcterms:created xsi:type="dcterms:W3CDTF">2016-11-08T17:30:20Z</dcterms:created>
  <dcterms:modified xsi:type="dcterms:W3CDTF">2016-11-10T16:44:50Z</dcterms:modified>
</cp:coreProperties>
</file>