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8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CF77-DD73-42BD-9145-5586EA60F187}" type="datetimeFigureOut">
              <a:rPr lang="en-US" smtClean="0"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BBEA-87F3-414F-B5BB-4E61B389B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CF77-DD73-42BD-9145-5586EA60F187}" type="datetimeFigureOut">
              <a:rPr lang="en-US" smtClean="0"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BBEA-87F3-414F-B5BB-4E61B389B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40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CF77-DD73-42BD-9145-5586EA60F187}" type="datetimeFigureOut">
              <a:rPr lang="en-US" smtClean="0"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BBEA-87F3-414F-B5BB-4E61B389B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68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CF77-DD73-42BD-9145-5586EA60F187}" type="datetimeFigureOut">
              <a:rPr lang="en-US" smtClean="0"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BBEA-87F3-414F-B5BB-4E61B389B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4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CF77-DD73-42BD-9145-5586EA60F187}" type="datetimeFigureOut">
              <a:rPr lang="en-US" smtClean="0"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BBEA-87F3-414F-B5BB-4E61B389B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7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CF77-DD73-42BD-9145-5586EA60F187}" type="datetimeFigureOut">
              <a:rPr lang="en-US" smtClean="0"/>
              <a:t>4/23/2014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BBEA-87F3-414F-B5BB-4E61B389B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CF77-DD73-42BD-9145-5586EA60F187}" type="datetimeFigureOut">
              <a:rPr lang="en-US" smtClean="0"/>
              <a:t>4/23/2014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BBEA-87F3-414F-B5BB-4E61B389B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00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CF77-DD73-42BD-9145-5586EA60F187}" type="datetimeFigureOut">
              <a:rPr lang="en-US" smtClean="0"/>
              <a:t>4/23/2014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BBEA-87F3-414F-B5BB-4E61B389B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0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CF77-DD73-42BD-9145-5586EA60F187}" type="datetimeFigureOut">
              <a:rPr lang="en-US" smtClean="0"/>
              <a:t>4/23/2014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BBEA-87F3-414F-B5BB-4E61B389B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6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CF77-DD73-42BD-9145-5586EA60F187}" type="datetimeFigureOut">
              <a:rPr lang="en-US" smtClean="0"/>
              <a:t>4/23/2014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BBEA-87F3-414F-B5BB-4E61B389B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5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CF77-DD73-42BD-9145-5586EA60F187}" type="datetimeFigureOut">
              <a:rPr lang="en-US" smtClean="0"/>
              <a:t>4/23/2014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BBEA-87F3-414F-B5BB-4E61B389B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71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1CF77-DD73-42BD-9145-5586EA60F187}" type="datetimeFigureOut">
              <a:rPr lang="en-US" smtClean="0"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ABBEA-87F3-414F-B5BB-4E61B389B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6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tmp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Poor Soil Drainage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36964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0" y="3886200"/>
            <a:ext cx="3748087" cy="280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91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Spittlebug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748087" cy="249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624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954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36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Overwatering Damage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68544"/>
            <a:ext cx="2771775" cy="291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76400"/>
            <a:ext cx="2526269" cy="188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6" y="3962400"/>
            <a:ext cx="348615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625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Slug Damage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14600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10163"/>
            <a:ext cx="21717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48276"/>
            <a:ext cx="24955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067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Slugs and Snails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74825"/>
            <a:ext cx="29432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082" y="1981200"/>
            <a:ext cx="2286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95800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620" y="4240934"/>
            <a:ext cx="28289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313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Inadequate Lighting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1895475"/>
            <a:ext cx="58197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6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Aphid Damage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95600"/>
            <a:ext cx="24098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932040"/>
            <a:ext cx="2895600" cy="191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515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Aphids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445" y="1828799"/>
            <a:ext cx="2390562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41" y="3732521"/>
            <a:ext cx="2142586" cy="278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91" y="1600200"/>
            <a:ext cx="14287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04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Iron Deficiency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267200"/>
            <a:ext cx="3201070" cy="231823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00200"/>
            <a:ext cx="3267659" cy="2180921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6" y="2057400"/>
            <a:ext cx="3334216" cy="307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61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Spider Mites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07694"/>
            <a:ext cx="1724972" cy="267495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175" y="4572000"/>
            <a:ext cx="1228897" cy="148610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65588"/>
            <a:ext cx="2533650" cy="165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18383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90554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769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Damage and Signs of Spider mites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39624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05000"/>
            <a:ext cx="1905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171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Snails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47018"/>
            <a:ext cx="300445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35471"/>
            <a:ext cx="2714625" cy="219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828" y="3581400"/>
            <a:ext cx="4266629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0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Nitrogen Deficiency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060" y="1660788"/>
            <a:ext cx="2257740" cy="170521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733800"/>
            <a:ext cx="4019061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2133600"/>
            <a:ext cx="2362201" cy="361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052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Leafhopper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245" y="1570182"/>
            <a:ext cx="5410200" cy="488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490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Leafhopper Damage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381500"/>
            <a:ext cx="19050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8" y="3886200"/>
            <a:ext cx="1905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7" y="1752600"/>
            <a:ext cx="272459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543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Salt Damage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000"/>
            <a:ext cx="3334216" cy="2152951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716042"/>
            <a:ext cx="3550406" cy="1676581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7399"/>
            <a:ext cx="1933781" cy="195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3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485"/>
            <a:ext cx="2943225" cy="194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651000"/>
            <a:ext cx="25146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50999"/>
            <a:ext cx="17145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04673"/>
            <a:ext cx="3915322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54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Powdery Mildew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048000" cy="228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0200"/>
            <a:ext cx="3022567" cy="226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54683"/>
            <a:ext cx="17240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83" y="4135646"/>
            <a:ext cx="2940083" cy="22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20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 Rot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190625"/>
            <a:ext cx="2328862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98162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43325"/>
            <a:ext cx="210978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4" y="4029075"/>
            <a:ext cx="2250281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0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Verticillium Wilt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3567112" cy="234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95400"/>
            <a:ext cx="295019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13705"/>
            <a:ext cx="3686175" cy="250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05092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34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Rust Damping Off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573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4038600"/>
            <a:ext cx="45720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888" y="1685925"/>
            <a:ext cx="252477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03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47750"/>
            <a:ext cx="3153659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92" y="4038600"/>
            <a:ext cx="415680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93002"/>
            <a:ext cx="3693991" cy="246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33487"/>
            <a:ext cx="34480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55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Insufficient Water Damage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519488" cy="263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191000"/>
            <a:ext cx="3819525" cy="22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1" r="15090"/>
          <a:stretch/>
        </p:blipFill>
        <p:spPr bwMode="auto">
          <a:xfrm>
            <a:off x="5181600" y="1246960"/>
            <a:ext cx="2721265" cy="273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03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Anthrancose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04900"/>
            <a:ext cx="2743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243263" cy="21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94038"/>
            <a:ext cx="43434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31" y="3703563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71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Spot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9600"/>
            <a:ext cx="297376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510" y="1066800"/>
            <a:ext cx="2848466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90675"/>
            <a:ext cx="3257550" cy="184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218" y="3729037"/>
            <a:ext cx="378592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9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 Rot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04800"/>
            <a:ext cx="3012181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3375"/>
            <a:ext cx="23145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1290637"/>
            <a:ext cx="17049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419600"/>
            <a:ext cx="381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06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Fusarium</a:t>
            </a:r>
            <a:r>
              <a:rPr lang="en-US" dirty="0" smtClean="0"/>
              <a:t> Wilt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2438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9547"/>
            <a:ext cx="2447925" cy="326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196277"/>
            <a:ext cx="33147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158115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20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Rhizoctonia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3124200" cy="207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9" y="4410074"/>
            <a:ext cx="321468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3200400" cy="218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54459"/>
            <a:ext cx="4019551" cy="267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Bacteria Wilt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3962400" cy="26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03636"/>
            <a:ext cx="3581400" cy="22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88256"/>
            <a:ext cx="3505200" cy="233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96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Whiteflies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6" y="1295400"/>
            <a:ext cx="2938462" cy="239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7" y="3810000"/>
            <a:ext cx="45053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39" y="1238759"/>
            <a:ext cx="331004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40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 Much Light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066800"/>
            <a:ext cx="3243263" cy="302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12996"/>
            <a:ext cx="3812560" cy="253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3310"/>
            <a:ext cx="2819400" cy="328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59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Miner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286118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86200"/>
            <a:ext cx="4747015" cy="263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709" y="1143000"/>
            <a:ext cx="34036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72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Improper Temperature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8" y="1219200"/>
            <a:ext cx="3500582" cy="243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23950"/>
            <a:ext cx="3378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75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Mealybugs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54053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06800"/>
            <a:ext cx="52578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76350"/>
            <a:ext cx="33051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51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Phosphorus Deficiency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219200"/>
            <a:ext cx="3581400" cy="271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57" y="1207655"/>
            <a:ext cx="3672993" cy="275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038600"/>
            <a:ext cx="3659187" cy="274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77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69</Words>
  <Application>Microsoft Office PowerPoint</Application>
  <PresentationFormat>On-screen Show (4:3)</PresentationFormat>
  <Paragraphs>35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Poor Soil Drainage</vt:lpstr>
      <vt:lpstr>Snails</vt:lpstr>
      <vt:lpstr>Insufficient Water Damage</vt:lpstr>
      <vt:lpstr>Whiteflies</vt:lpstr>
      <vt:lpstr>Too Much Light</vt:lpstr>
      <vt:lpstr>Leaf Miner</vt:lpstr>
      <vt:lpstr>Improper Temperature</vt:lpstr>
      <vt:lpstr>Mealybugs</vt:lpstr>
      <vt:lpstr>Phosphorus Deficiency</vt:lpstr>
      <vt:lpstr>Spittlebug</vt:lpstr>
      <vt:lpstr>Overwatering Damage</vt:lpstr>
      <vt:lpstr>Slug Damage</vt:lpstr>
      <vt:lpstr>Slugs and Snails</vt:lpstr>
      <vt:lpstr>Inadequate Lighting</vt:lpstr>
      <vt:lpstr>Aphid Damage</vt:lpstr>
      <vt:lpstr>Aphids</vt:lpstr>
      <vt:lpstr>Iron Deficiency</vt:lpstr>
      <vt:lpstr>Spider Mites</vt:lpstr>
      <vt:lpstr>Damage and Signs of Spider mites</vt:lpstr>
      <vt:lpstr>Nitrogen Deficiency</vt:lpstr>
      <vt:lpstr>Leafhopper</vt:lpstr>
      <vt:lpstr>Leafhopper Damage</vt:lpstr>
      <vt:lpstr>Salt Damage</vt:lpstr>
      <vt:lpstr>Scales</vt:lpstr>
      <vt:lpstr>Powdery Mildew</vt:lpstr>
      <vt:lpstr>Root Rot</vt:lpstr>
      <vt:lpstr>Verticillium Wilt</vt:lpstr>
      <vt:lpstr>Rust Damping Off</vt:lpstr>
      <vt:lpstr>Mosaic</vt:lpstr>
      <vt:lpstr>Anthrancose</vt:lpstr>
      <vt:lpstr>Leaf Spot</vt:lpstr>
      <vt:lpstr>Stem Rot</vt:lpstr>
      <vt:lpstr>Fusarium Wilt</vt:lpstr>
      <vt:lpstr>Rhizoctonia</vt:lpstr>
      <vt:lpstr>Bacteria Wilt</vt:lpstr>
    </vt:vector>
  </TitlesOfParts>
  <Company>Elkton Charter School District #34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Poor Soil Drainage</dc:title>
  <dc:creator>Kaila Trout</dc:creator>
  <cp:lastModifiedBy>Braden Groth</cp:lastModifiedBy>
  <cp:revision>6</cp:revision>
  <dcterms:created xsi:type="dcterms:W3CDTF">2014-04-17T17:29:17Z</dcterms:created>
  <dcterms:modified xsi:type="dcterms:W3CDTF">2014-04-23T17:08:45Z</dcterms:modified>
</cp:coreProperties>
</file>