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757C6-BE29-42A0-BC7E-AD3EA0314DC3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93F51-13C8-4528-9DEC-1F5D84378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39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06E2-A65D-437D-BBB4-0242993BCF86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287A-BDF8-416E-A156-0372937CA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6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06E2-A65D-437D-BBB4-0242993BCF86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287A-BDF8-416E-A156-0372937CA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57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06E2-A65D-437D-BBB4-0242993BCF86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287A-BDF8-416E-A156-0372937CA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9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06E2-A65D-437D-BBB4-0242993BCF86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287A-BDF8-416E-A156-0372937CA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62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06E2-A65D-437D-BBB4-0242993BCF86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287A-BDF8-416E-A156-0372937CA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46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06E2-A65D-437D-BBB4-0242993BCF86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287A-BDF8-416E-A156-0372937CA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6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06E2-A65D-437D-BBB4-0242993BCF86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287A-BDF8-416E-A156-0372937CA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88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06E2-A65D-437D-BBB4-0242993BCF86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287A-BDF8-416E-A156-0372937CA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06E2-A65D-437D-BBB4-0242993BCF86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287A-BDF8-416E-A156-0372937CA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59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06E2-A65D-437D-BBB4-0242993BCF86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287A-BDF8-416E-A156-0372937CA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78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06E2-A65D-437D-BBB4-0242993BCF86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287A-BDF8-416E-A156-0372937CA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4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606E2-A65D-437D-BBB4-0242993BCF86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3287A-BDF8-416E-A156-0372937CA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6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Sporting Group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3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Non-Sporting Group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4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Boston Terrier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905" y="2063932"/>
            <a:ext cx="4144190" cy="414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2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Bulldog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465" y="2340334"/>
            <a:ext cx="5513070" cy="347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8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Chinese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-Pei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498" y="2312126"/>
            <a:ext cx="4409003" cy="416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7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Chow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Chow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Image result for chow chow profi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473" y="2390503"/>
            <a:ext cx="4585053" cy="414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14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Dalmatian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4" y="2572657"/>
            <a:ext cx="5084989" cy="338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Lhasa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Apso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87" y="2185307"/>
            <a:ext cx="614362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Poodle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640" y="2204906"/>
            <a:ext cx="5112720" cy="387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6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Terrier Group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89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Bull Terrier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712" y="2213863"/>
            <a:ext cx="4854575" cy="396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6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Brittany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39" y="2003712"/>
            <a:ext cx="5333728" cy="473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1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Cairn Terrier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442" y="2479765"/>
            <a:ext cx="4815115" cy="385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9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Miniature Schnauzer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014" y="2644069"/>
            <a:ext cx="4923971" cy="343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Scottish Terrier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196" y="2310770"/>
            <a:ext cx="5093607" cy="364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Smooth Fox Terrier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587" y="2610791"/>
            <a:ext cx="4314825" cy="375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3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West Highland White Terrier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87" y="1690688"/>
            <a:ext cx="614362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4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Herding Group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7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Australian Shepherd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640" y="2318163"/>
            <a:ext cx="5612720" cy="39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Border Collie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076" y="2340637"/>
            <a:ext cx="4939847" cy="379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0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Cardigan Welsh Corgi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87" y="2475593"/>
            <a:ext cx="614362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7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Collie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 result for rough collie prof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375" y="1714952"/>
            <a:ext cx="5558991" cy="370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378" y="1690688"/>
            <a:ext cx="4017736" cy="3701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8378" y="5419499"/>
            <a:ext cx="3916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Smooth Collie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1375" y="5391958"/>
            <a:ext cx="555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Rough Collie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16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Cocker Spaniel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842" y="2259874"/>
            <a:ext cx="5162154" cy="42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4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German Shepherd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783" y="2776246"/>
            <a:ext cx="6360433" cy="357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4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Old English  Sheepdog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721" y="2307836"/>
            <a:ext cx="5836557" cy="388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0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949" y="1906543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Working Group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2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Akita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Image result for Akit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988" y="1825625"/>
            <a:ext cx="675602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6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Bernese Mountain Dog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Image result for Bernese Mountain do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74" y="1881051"/>
            <a:ext cx="6544492" cy="453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09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Boxer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Box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7" y="1953419"/>
            <a:ext cx="61436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0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Doberman Pinscher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doberman pinscher profi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0" y="1825625"/>
            <a:ext cx="595666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26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Giant Schnauzer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371" y="1973943"/>
            <a:ext cx="6270172" cy="407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8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Great Dane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great dane profi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53419"/>
            <a:ext cx="60960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27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Great Pyrenees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Image result for great pyrenees profi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834" y="1825625"/>
            <a:ext cx="579990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59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English Setter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450" y="2390503"/>
            <a:ext cx="5216401" cy="366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4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Mastiff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Image result for mastiff profi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43" y="1985554"/>
            <a:ext cx="5907314" cy="419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96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Newfoundland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Image result for newfoundland dog profi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257" y="1799771"/>
            <a:ext cx="5979885" cy="43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11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Portuguese Water Dog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Image result for portuguese Water Dog profi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28" y="2191657"/>
            <a:ext cx="5979885" cy="4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42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Rottweiler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Image result for Rottweiler profi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30" y="1825625"/>
            <a:ext cx="696214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41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Saint Bernard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Image result for Saint Bernard profi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548" y="1825625"/>
            <a:ext cx="65449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23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Samoyed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Image result for Samoyed profi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428" y="2032001"/>
            <a:ext cx="628468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93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Siberian Husky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Image result for Siberian Husky profi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863" y="1825625"/>
            <a:ext cx="583827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00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4268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Toy Group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Cavalier King Charles Spaniel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Image result for Cavalier King Charles Spaniel profi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2000250"/>
            <a:ext cx="6267450" cy="40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5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Chihuahua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Image result for Chihuahua profi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43" y="1509486"/>
            <a:ext cx="6386286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50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nglish springer spaniel dog prof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64" y="2386941"/>
            <a:ext cx="5134882" cy="410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English Springer Spaniel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12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Maltese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Image result for maltese dog profi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915887"/>
            <a:ext cx="6183086" cy="44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55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Miniature Pinscher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miniature pinsch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7" y="1953419"/>
            <a:ext cx="61436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0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Pekingese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 result for pekinge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2058194"/>
            <a:ext cx="5080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32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Pomeranian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9450" y="2075543"/>
            <a:ext cx="5486400" cy="415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9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87" y="1953419"/>
            <a:ext cx="6143625" cy="4095750"/>
          </a:xfrm>
        </p:spPr>
      </p:pic>
    </p:spTree>
    <p:extLst>
      <p:ext uri="{BB962C8B-B14F-4D97-AF65-F5344CB8AC3E}">
        <p14:creationId xmlns:p14="http://schemas.microsoft.com/office/powerpoint/2010/main" val="384252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Yorkshire Terrier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85" y="1825625"/>
            <a:ext cx="4588230" cy="4351338"/>
          </a:xfrm>
        </p:spPr>
      </p:pic>
    </p:spTree>
    <p:extLst>
      <p:ext uri="{BB962C8B-B14F-4D97-AF65-F5344CB8AC3E}">
        <p14:creationId xmlns:p14="http://schemas.microsoft.com/office/powerpoint/2010/main" val="130017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686" y="1671411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Hound Group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05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Afghan Hound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71" y="1690688"/>
            <a:ext cx="6139542" cy="4390798"/>
          </a:xfrm>
        </p:spPr>
      </p:pic>
    </p:spTree>
    <p:extLst>
      <p:ext uri="{BB962C8B-B14F-4D97-AF65-F5344CB8AC3E}">
        <p14:creationId xmlns:p14="http://schemas.microsoft.com/office/powerpoint/2010/main" val="246871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Foxhound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86" y="1828800"/>
            <a:ext cx="5965371" cy="4267200"/>
          </a:xfrm>
        </p:spPr>
      </p:pic>
    </p:spTree>
    <p:extLst>
      <p:ext uri="{BB962C8B-B14F-4D97-AF65-F5344CB8AC3E}">
        <p14:creationId xmlns:p14="http://schemas.microsoft.com/office/powerpoint/2010/main" val="222446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Basenji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515" y="1930400"/>
            <a:ext cx="5878285" cy="4107543"/>
          </a:xfrm>
        </p:spPr>
      </p:pic>
    </p:spTree>
    <p:extLst>
      <p:ext uri="{BB962C8B-B14F-4D97-AF65-F5344CB8AC3E}">
        <p14:creationId xmlns:p14="http://schemas.microsoft.com/office/powerpoint/2010/main" val="180531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German Shorthaired Pointer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248" y="2448774"/>
            <a:ext cx="5607503" cy="382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1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Basset Hound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686" y="1690689"/>
            <a:ext cx="5617028" cy="4564968"/>
          </a:xfrm>
        </p:spPr>
      </p:pic>
    </p:spTree>
    <p:extLst>
      <p:ext uri="{BB962C8B-B14F-4D97-AF65-F5344CB8AC3E}">
        <p14:creationId xmlns:p14="http://schemas.microsoft.com/office/powerpoint/2010/main" val="347174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Beagle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0" y="1690688"/>
            <a:ext cx="5936343" cy="456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8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Black and Tan Coonhound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1553029"/>
            <a:ext cx="6154058" cy="4702628"/>
          </a:xfrm>
        </p:spPr>
      </p:pic>
    </p:spTree>
    <p:extLst>
      <p:ext uri="{BB962C8B-B14F-4D97-AF65-F5344CB8AC3E}">
        <p14:creationId xmlns:p14="http://schemas.microsoft.com/office/powerpoint/2010/main" val="91373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Bloodhound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30" y="1901371"/>
            <a:ext cx="6168572" cy="4267200"/>
          </a:xfrm>
        </p:spPr>
      </p:pic>
    </p:spTree>
    <p:extLst>
      <p:ext uri="{BB962C8B-B14F-4D97-AF65-F5344CB8AC3E}">
        <p14:creationId xmlns:p14="http://schemas.microsoft.com/office/powerpoint/2010/main" val="391113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Greyhound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86" y="1825625"/>
            <a:ext cx="4717143" cy="4351338"/>
          </a:xfrm>
        </p:spPr>
      </p:pic>
    </p:spTree>
    <p:extLst>
      <p:ext uri="{BB962C8B-B14F-4D97-AF65-F5344CB8AC3E}">
        <p14:creationId xmlns:p14="http://schemas.microsoft.com/office/powerpoint/2010/main" val="84831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Golden Retriever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752" y="2333939"/>
            <a:ext cx="5926819" cy="404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2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Irish Setter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61" y="2403566"/>
            <a:ext cx="5601878" cy="381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9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Labrador Retriever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 result for labrador retriever dog prof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95" y="2586446"/>
            <a:ext cx="5602809" cy="373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15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126</Words>
  <Application>Microsoft Office PowerPoint</Application>
  <PresentationFormat>Widescreen</PresentationFormat>
  <Paragraphs>66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Calibri</vt:lpstr>
      <vt:lpstr>Calibri Light</vt:lpstr>
      <vt:lpstr>Times New Roman</vt:lpstr>
      <vt:lpstr>Office Theme</vt:lpstr>
      <vt:lpstr>Sporting Group</vt:lpstr>
      <vt:lpstr>Brittany </vt:lpstr>
      <vt:lpstr>Cocker Spaniel</vt:lpstr>
      <vt:lpstr>English Setter</vt:lpstr>
      <vt:lpstr>English Springer Spaniel</vt:lpstr>
      <vt:lpstr>German Shorthaired Pointer</vt:lpstr>
      <vt:lpstr>Golden Retriever </vt:lpstr>
      <vt:lpstr>Irish Setter</vt:lpstr>
      <vt:lpstr>Labrador Retriever </vt:lpstr>
      <vt:lpstr>Non-Sporting Group</vt:lpstr>
      <vt:lpstr>Boston Terrier</vt:lpstr>
      <vt:lpstr>Bulldog</vt:lpstr>
      <vt:lpstr>Chinese Shar-Pei</vt:lpstr>
      <vt:lpstr>Chow Chow</vt:lpstr>
      <vt:lpstr>Dalmatian</vt:lpstr>
      <vt:lpstr>Lhasa Apso</vt:lpstr>
      <vt:lpstr>Poodle</vt:lpstr>
      <vt:lpstr>Terrier Group</vt:lpstr>
      <vt:lpstr>Bull Terrier</vt:lpstr>
      <vt:lpstr>Cairn Terrier</vt:lpstr>
      <vt:lpstr>Miniature Schnauzer </vt:lpstr>
      <vt:lpstr>Scottish Terrier</vt:lpstr>
      <vt:lpstr>Smooth Fox Terrier</vt:lpstr>
      <vt:lpstr>West Highland White Terrier</vt:lpstr>
      <vt:lpstr>Herding Group</vt:lpstr>
      <vt:lpstr>Australian Shepherd </vt:lpstr>
      <vt:lpstr>Border Collie</vt:lpstr>
      <vt:lpstr>Cardigan Welsh Corgi</vt:lpstr>
      <vt:lpstr>Collie </vt:lpstr>
      <vt:lpstr>German Shepherd</vt:lpstr>
      <vt:lpstr>Old English  Sheepdog</vt:lpstr>
      <vt:lpstr>The Working Group</vt:lpstr>
      <vt:lpstr>Akita</vt:lpstr>
      <vt:lpstr>Bernese Mountain Dog</vt:lpstr>
      <vt:lpstr>Boxer</vt:lpstr>
      <vt:lpstr>Doberman Pinscher</vt:lpstr>
      <vt:lpstr>Giant Schnauzer</vt:lpstr>
      <vt:lpstr>Great Dane</vt:lpstr>
      <vt:lpstr>Great Pyrenees</vt:lpstr>
      <vt:lpstr>Mastiff</vt:lpstr>
      <vt:lpstr>Newfoundland</vt:lpstr>
      <vt:lpstr>Portuguese Water Dog</vt:lpstr>
      <vt:lpstr>Rottweiler</vt:lpstr>
      <vt:lpstr>Saint Bernard</vt:lpstr>
      <vt:lpstr>Samoyed</vt:lpstr>
      <vt:lpstr>Siberian Husky</vt:lpstr>
      <vt:lpstr>Toy Group</vt:lpstr>
      <vt:lpstr>Cavalier King Charles Spaniel</vt:lpstr>
      <vt:lpstr>Chihuahua</vt:lpstr>
      <vt:lpstr>Maltese</vt:lpstr>
      <vt:lpstr>Miniature Pinscher</vt:lpstr>
      <vt:lpstr>Pekingese</vt:lpstr>
      <vt:lpstr>Pomeranian</vt:lpstr>
      <vt:lpstr>Pug</vt:lpstr>
      <vt:lpstr>Yorkshire Terrier</vt:lpstr>
      <vt:lpstr>Hound Group</vt:lpstr>
      <vt:lpstr>Afghan Hound</vt:lpstr>
      <vt:lpstr>American Foxhound</vt:lpstr>
      <vt:lpstr>Basenji</vt:lpstr>
      <vt:lpstr>Basset Hound</vt:lpstr>
      <vt:lpstr>Beagle</vt:lpstr>
      <vt:lpstr>Black and Tan Coonhound</vt:lpstr>
      <vt:lpstr>Bloodhound</vt:lpstr>
      <vt:lpstr>Greyhound</vt:lpstr>
    </vt:vector>
  </TitlesOfParts>
  <Company>South Umpqua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Sporting Group</dc:title>
  <dc:creator>Grace Whitley</dc:creator>
  <cp:lastModifiedBy>Braden Groth</cp:lastModifiedBy>
  <cp:revision>8</cp:revision>
  <cp:lastPrinted>2016-10-20T16:34:47Z</cp:lastPrinted>
  <dcterms:created xsi:type="dcterms:W3CDTF">2016-10-18T16:39:46Z</dcterms:created>
  <dcterms:modified xsi:type="dcterms:W3CDTF">2016-11-10T16:36:18Z</dcterms:modified>
</cp:coreProperties>
</file>